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9503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596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271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280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122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561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860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465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495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1807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544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F9197-00C5-49CE-9C30-37C9EB707853}" type="datetimeFigureOut">
              <a:rPr lang="es-CO" smtClean="0"/>
              <a:t>15/03/2016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05E5A-3691-4AEA-ABEE-D1CA7B0A00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5329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313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55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98526"/>
          </a:xfrm>
        </p:spPr>
        <p:txBody>
          <a:bodyPr>
            <a:normAutofit fontScale="90000"/>
          </a:bodyPr>
          <a:lstStyle/>
          <a:p>
            <a:pPr algn="just"/>
            <a:r>
              <a:rPr lang="es-CO" dirty="0" smtClean="0"/>
              <a:t>1. Clasificar </a:t>
            </a:r>
            <a:r>
              <a:rPr lang="es-CO" dirty="0"/>
              <a:t>las empresas que se muestran en los logos de acuerdo a su actividad económica y escribir a que se dedican específicamente cada una de ellas.</a:t>
            </a:r>
          </a:p>
        </p:txBody>
      </p:sp>
      <p:pic>
        <p:nvPicPr>
          <p:cNvPr id="3" name="gráficos9"/>
          <p:cNvPicPr/>
          <p:nvPr/>
        </p:nvPicPr>
        <p:blipFill>
          <a:blip r:embed="rId2">
            <a:lum bright="-50000"/>
            <a:alphaModFix/>
          </a:blip>
          <a:srcRect l="15853" t="30052" r="15853" b="15024"/>
          <a:stretch>
            <a:fillRect/>
          </a:stretch>
        </p:blipFill>
        <p:spPr>
          <a:xfrm>
            <a:off x="1906073" y="2593117"/>
            <a:ext cx="8397026" cy="3975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0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3957" y="699976"/>
            <a:ext cx="10515600" cy="4670514"/>
          </a:xfrm>
        </p:spPr>
        <p:txBody>
          <a:bodyPr>
            <a:normAutofit fontScale="90000"/>
          </a:bodyPr>
          <a:lstStyle/>
          <a:p>
            <a:pPr lvl="0"/>
            <a:r>
              <a:rPr lang="es-CO" dirty="0" smtClean="0"/>
              <a:t>2. Realiza </a:t>
            </a:r>
            <a:r>
              <a:rPr lang="es-CO" dirty="0"/>
              <a:t>otras clasificaciones de estas empresas, de acuerdo a los siguientes criterios</a:t>
            </a:r>
            <a:r>
              <a:rPr lang="es-CO" dirty="0" smtClean="0"/>
              <a:t>.</a:t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/>
              <a:t>¿Cuáles son nacionales e internacionales?</a:t>
            </a:r>
            <a:br>
              <a:rPr lang="es-CO" dirty="0"/>
            </a:br>
            <a:r>
              <a:rPr lang="es-CO" dirty="0"/>
              <a:t>¿Cuáles tienen necesidad de estar en determinado lugar (por ejemplo: para obtener los insumos) y cuales se pueden ubicar en diferentes lugares sin importar esto?</a:t>
            </a: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6924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45</Words>
  <Application>Microsoft Office PowerPoint</Application>
  <PresentationFormat>Panorámica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1. Clasificar las empresas que se muestran en los logos de acuerdo a su actividad económica y escribir a que se dedican específicamente cada una de ellas.</vt:lpstr>
      <vt:lpstr>2. Realiza otras clasificaciones de estas empresas, de acuerdo a los siguientes criterios.  ¿Cuáles son nacionales e internacionales? ¿Cuáles tienen necesidad de estar en determinado lugar (por ejemplo: para obtener los insumos) y cuales se pueden ubicar en diferentes lugares sin importar esto?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WILLY JHARINTON VIVAS LLOREDA</dc:creator>
  <cp:lastModifiedBy>WILLY JHARINTON VIVAS LLOREDA</cp:lastModifiedBy>
  <cp:revision>3</cp:revision>
  <dcterms:created xsi:type="dcterms:W3CDTF">2016-03-15T12:39:33Z</dcterms:created>
  <dcterms:modified xsi:type="dcterms:W3CDTF">2016-03-15T14:05:41Z</dcterms:modified>
</cp:coreProperties>
</file>